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2B2"/>
    <a:srgbClr val="FFB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3"/>
    <p:restoredTop sz="94656"/>
  </p:normalViewPr>
  <p:slideViewPr>
    <p:cSldViewPr snapToGrid="0" snapToObjects="1">
      <p:cViewPr>
        <p:scale>
          <a:sx n="68" d="100"/>
          <a:sy n="68" d="100"/>
        </p:scale>
        <p:origin x="19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0595-6CD2-9747-AA27-26888ADF4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9A6E6-66C5-ED4C-AA21-C052833B9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2D3CC-2D29-404B-A0A7-0434FCAF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0096-25BB-554B-A4F5-52338729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AFBD-84FB-8443-8F0C-42DFEAD6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3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5FBB-1E7E-3643-A6C2-FA47C0F6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413AE-8373-104F-9B0C-C0B0117B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CB6A-AB62-8B4D-941B-E73CA2C0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BA25-3EF0-E140-A75D-7C14F914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D107-0C93-A442-A8BF-3F9D12A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4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B8DBB-1775-DD47-8CD5-B64A06784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B0509-43D7-D248-A90D-059984430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69FA-C6A2-BB4C-A1D0-490E3ACB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ACEC-311E-684F-900C-B0659671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2B6C-1F86-7B4C-939E-45E729E6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4895-D2FA-A545-ABCF-21076007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6C75B-A9FD-B645-A5B7-F32B8D60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44439-1D09-C243-9110-7176FF00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F30B-1597-8C42-AFB5-C04646F5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6D96D-FE1B-A04C-8A38-BFA16D7B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5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9F36-52A8-174D-9445-F79CE866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65574-0081-6F4A-AAEA-CCDCB0A2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F1874-6BF1-B74C-B272-397D97AA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5897D-E6A1-B049-87CA-4FD00BD1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53512-AFE5-A444-91A1-AEF331ED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0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6174-94E1-B14F-8BE2-B9D40F26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83FD-1395-AB49-9265-577652E6C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DE713-391B-094E-B08C-764F073C3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042C2-6696-FA4A-B102-DD76C64C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2EBC4-4289-F94F-90D2-C376E52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1922B-3BDC-0F4B-A285-67208AD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9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F310-67F0-5A40-9C18-593058FC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3E68D-5788-C045-8F61-7457BB04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C806E-AD47-DB46-9E50-C33CA7D6E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457DB-04D0-7045-BC01-94AE3161F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C82A5-155C-7F44-8C70-00C391B1F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B4383-F27A-D84D-BD40-F06ABCA3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A6746-6083-0049-AB12-1A8F7496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57ED1-A554-664A-92B4-ED7FEFC2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1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6F81-8D8A-D749-986D-E1775969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75E02-41F7-7E4E-98CC-320D327F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541E2-B957-2D4C-83C3-4732E8A7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232EC-2977-D84A-B30F-F60190C3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5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35131-EA94-8747-8386-C8C904B8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8E873-CE11-DB4F-B7A6-218DBD36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1038-15BE-B94C-9270-B0BE6591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2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053E-9A51-6147-A068-CA506637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A7D5-5AAF-A041-83E8-F0529FD5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B0108-ABB2-E343-8568-A90753911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02C38-B5BF-BA4C-96BB-70B4C17B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07B00-2AF7-D34A-80E8-DAD553B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F6933-EC4D-2B47-9AF4-895A7D21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5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1B8B-135F-A64B-8D81-5327EC49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0C13F-EDBA-6D46-AE93-2BE9AA3B4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AB5E0-EBF1-884C-8700-E2B5EFFF4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3E66C-BB50-0A4A-B31F-5901231C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730CC-B1D6-FF4A-B916-885C6123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C5BC2-C6AA-1044-8CCB-74B1BF0C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2FABC-9282-A940-AE2D-E28745AF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9C58E-09BA-CE49-A52E-7BB93111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BC777-9BB5-7E42-BD12-ECC68AA7F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E08A-44FA-774B-B3A6-00B694DB8E31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B6791-95CC-F442-9419-08A8DBA04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93B38-DF30-174B-8E58-4CFC7B4C0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45DBA-1A0C-5145-AFDF-08AA33A63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9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E7BD21-E1D2-7C4A-9FF5-41B4380B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8" y="323977"/>
            <a:ext cx="6481329" cy="3571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758179-3E54-A041-8AAA-344FD2917BAB}"/>
              </a:ext>
            </a:extLst>
          </p:cNvPr>
          <p:cNvSpPr/>
          <p:nvPr/>
        </p:nvSpPr>
        <p:spPr>
          <a:xfrm>
            <a:off x="849085" y="770706"/>
            <a:ext cx="2677886" cy="770709"/>
          </a:xfrm>
          <a:prstGeom prst="rect">
            <a:avLst/>
          </a:prstGeom>
          <a:solidFill>
            <a:srgbClr val="FFB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D24931-3767-814D-A8BB-4D7CC078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7" y="690075"/>
            <a:ext cx="2394857" cy="840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F60C1B-4D30-6B4B-87B8-D0F594CC5CB2}"/>
              </a:ext>
            </a:extLst>
          </p:cNvPr>
          <p:cNvSpPr/>
          <p:nvPr/>
        </p:nvSpPr>
        <p:spPr>
          <a:xfrm>
            <a:off x="9056913" y="4867193"/>
            <a:ext cx="4245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Helvetica" pitchFamily="2" charset="0"/>
              </a:rPr>
              <a:t>Maya Gans</a:t>
            </a:r>
            <a:endParaRPr lang="en-US" sz="4000" b="0" dirty="0">
              <a:effectLst/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FD11A7-5D97-2645-A498-7395FA6E9562}"/>
              </a:ext>
            </a:extLst>
          </p:cNvPr>
          <p:cNvSpPr txBox="1"/>
          <p:nvPr/>
        </p:nvSpPr>
        <p:spPr>
          <a:xfrm>
            <a:off x="8255726" y="5511197"/>
            <a:ext cx="346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Mayacelium 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MayaGans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457C8-EBB1-0E43-AD58-ADFC0F2E60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013706" y="5606498"/>
            <a:ext cx="219131" cy="219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B0EE6-56A8-D146-9A40-592AEF3F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013706" y="5903974"/>
            <a:ext cx="236763" cy="236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4538DB-B67D-3C40-B641-1AEB17A605E7}"/>
              </a:ext>
            </a:extLst>
          </p:cNvPr>
          <p:cNvSpPr txBox="1"/>
          <p:nvPr/>
        </p:nvSpPr>
        <p:spPr>
          <a:xfrm>
            <a:off x="2609850" y="5162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720E9-838B-8A4D-8AB4-E6732AB20500}"/>
              </a:ext>
            </a:extLst>
          </p:cNvPr>
          <p:cNvSpPr txBox="1"/>
          <p:nvPr/>
        </p:nvSpPr>
        <p:spPr>
          <a:xfrm>
            <a:off x="8248650" y="461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5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E0C20-66D6-7945-A5C5-08EEB10724F3}"/>
              </a:ext>
            </a:extLst>
          </p:cNvPr>
          <p:cNvSpPr/>
          <p:nvPr/>
        </p:nvSpPr>
        <p:spPr>
          <a:xfrm>
            <a:off x="587829" y="496389"/>
            <a:ext cx="10842171" cy="1005840"/>
          </a:xfrm>
          <a:prstGeom prst="rect">
            <a:avLst/>
          </a:prstGeom>
          <a:solidFill>
            <a:srgbClr val="56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Helvetica" pitchFamily="2" charset="0"/>
                <a:cs typeface="Arial" panose="020B0604020202020204" pitchFamily="34" charset="0"/>
              </a:rPr>
              <a:t>AP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EDF82-BBA9-E849-B726-2B14AE27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2" y="1776956"/>
            <a:ext cx="9326880" cy="43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E0C20-66D6-7945-A5C5-08EEB10724F3}"/>
              </a:ext>
            </a:extLst>
          </p:cNvPr>
          <p:cNvSpPr/>
          <p:nvPr/>
        </p:nvSpPr>
        <p:spPr>
          <a:xfrm>
            <a:off x="587829" y="496389"/>
            <a:ext cx="10842171" cy="1005840"/>
          </a:xfrm>
          <a:prstGeom prst="rect">
            <a:avLst/>
          </a:prstGeom>
          <a:solidFill>
            <a:srgbClr val="56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Helvetica" pitchFamily="2" charset="0"/>
                <a:cs typeface="Arial" panose="020B0604020202020204" pitchFamily="34" charset="0"/>
              </a:rPr>
              <a:t>BLOCKS vs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0DAF67-7E5E-4E48-ACB8-8A2034C2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99" y="1672046"/>
            <a:ext cx="8614599" cy="48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0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E0C20-66D6-7945-A5C5-08EEB10724F3}"/>
              </a:ext>
            </a:extLst>
          </p:cNvPr>
          <p:cNvSpPr/>
          <p:nvPr/>
        </p:nvSpPr>
        <p:spPr>
          <a:xfrm>
            <a:off x="587829" y="496389"/>
            <a:ext cx="10842171" cy="1005840"/>
          </a:xfrm>
          <a:prstGeom prst="rect">
            <a:avLst/>
          </a:prstGeom>
          <a:solidFill>
            <a:srgbClr val="56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Helvetica" pitchFamily="2" charset="0"/>
                <a:cs typeface="Arial" panose="020B0604020202020204" pitchFamily="34" charset="0"/>
              </a:rPr>
              <a:t>CURRENT LIMITATIONS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FF593-CCCC-744A-8DAD-EADF3F9E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4" y="2492465"/>
            <a:ext cx="5010890" cy="2615111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928B2481-7E1E-924D-AE53-977FD316FDDC}"/>
              </a:ext>
            </a:extLst>
          </p:cNvPr>
          <p:cNvSpPr/>
          <p:nvPr/>
        </p:nvSpPr>
        <p:spPr>
          <a:xfrm>
            <a:off x="6689271" y="2090056"/>
            <a:ext cx="3605349" cy="3448595"/>
          </a:xfrm>
          <a:prstGeom prst="noSmoking">
            <a:avLst>
              <a:gd name="adj" fmla="val 737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11F0A-4184-C440-B295-4204D93B3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05" b="32762"/>
          <a:stretch/>
        </p:blipFill>
        <p:spPr>
          <a:xfrm>
            <a:off x="525236" y="2259873"/>
            <a:ext cx="5143500" cy="31089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07FBA2-DEF4-724A-9069-F4A47B0EE8AF}"/>
              </a:ext>
            </a:extLst>
          </p:cNvPr>
          <p:cNvSpPr/>
          <p:nvPr/>
        </p:nvSpPr>
        <p:spPr>
          <a:xfrm>
            <a:off x="710853" y="5280352"/>
            <a:ext cx="288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pitchFamily="2" charset="0"/>
              </a:rPr>
              <a:t>Weintrop &amp; Wilensky 2017</a:t>
            </a:r>
          </a:p>
        </p:txBody>
      </p:sp>
    </p:spTree>
    <p:extLst>
      <p:ext uri="{BB962C8B-B14F-4D97-AF65-F5344CB8AC3E}">
        <p14:creationId xmlns:p14="http://schemas.microsoft.com/office/powerpoint/2010/main" val="145210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E0C20-66D6-7945-A5C5-08EEB10724F3}"/>
              </a:ext>
            </a:extLst>
          </p:cNvPr>
          <p:cNvSpPr/>
          <p:nvPr/>
        </p:nvSpPr>
        <p:spPr>
          <a:xfrm>
            <a:off x="587829" y="496389"/>
            <a:ext cx="10842171" cy="1005840"/>
          </a:xfrm>
          <a:prstGeom prst="rect">
            <a:avLst/>
          </a:prstGeom>
          <a:solidFill>
            <a:srgbClr val="56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Helvetica" pitchFamily="2" charset="0"/>
                <a:cs typeface="Arial" panose="020B0604020202020204" pitchFamily="34" charset="0"/>
              </a:rPr>
              <a:t>FROM TIDYVERSE TO BLOCKS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DFAC0-60E9-2348-A702-F4D7EBAA5C36}"/>
              </a:ext>
            </a:extLst>
          </p:cNvPr>
          <p:cNvSpPr txBox="1"/>
          <p:nvPr/>
        </p:nvSpPr>
        <p:spPr>
          <a:xfrm>
            <a:off x="371356" y="2842211"/>
            <a:ext cx="57246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iris %&gt;%</a:t>
            </a:r>
          </a:p>
          <a:p>
            <a:r>
              <a:rPr lang="en-US" sz="2000" dirty="0">
                <a:latin typeface="Courier" pitchFamily="2" charset="0"/>
              </a:rPr>
              <a:t>filter(Sepal_Length &gt; 5) %&gt;%</a:t>
            </a:r>
          </a:p>
          <a:p>
            <a:r>
              <a:rPr lang="en-US" sz="2000" dirty="0">
                <a:latin typeface="Courier" pitchFamily="2" charset="0"/>
              </a:rPr>
              <a:t>group_by(Species) %&gt;%</a:t>
            </a:r>
          </a:p>
          <a:p>
            <a:r>
              <a:rPr lang="en-US" sz="2000" dirty="0">
                <a:latin typeface="Courier" pitchFamily="2" charset="0"/>
              </a:rPr>
              <a:t>Summarise(mean = mean(Sepal_Width), </a:t>
            </a:r>
          </a:p>
          <a:p>
            <a:r>
              <a:rPr lang="en-US" sz="2000" dirty="0">
                <a:latin typeface="Courier" pitchFamily="2" charset="0"/>
              </a:rPr>
              <a:t>	   sd = sd(Sepal_Width))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A7948-979D-6C4D-ABFA-38040B25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7715"/>
            <a:ext cx="5665572" cy="20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5E0C20-66D6-7945-A5C5-08EEB10724F3}"/>
              </a:ext>
            </a:extLst>
          </p:cNvPr>
          <p:cNvSpPr/>
          <p:nvPr/>
        </p:nvSpPr>
        <p:spPr>
          <a:xfrm>
            <a:off x="587829" y="496389"/>
            <a:ext cx="10842171" cy="1005840"/>
          </a:xfrm>
          <a:prstGeom prst="rect">
            <a:avLst/>
          </a:prstGeom>
          <a:solidFill>
            <a:srgbClr val="56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Helvetica" pitchFamily="2" charset="0"/>
                <a:cs typeface="Arial" panose="020B0604020202020204" pitchFamily="34" charset="0"/>
              </a:rPr>
              <a:t>THE 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8E8E3-A1F3-7548-9989-ECF2EE46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97" y="2530930"/>
            <a:ext cx="1612900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9BC02-709E-1C4E-AF8D-D868D5E9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63" y="2351315"/>
            <a:ext cx="1877219" cy="179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97E48-2EE6-9A4F-9A2A-999EE0B6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582" y="2424613"/>
            <a:ext cx="1469934" cy="1469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CB53F1-9D44-AB49-8F54-E5CFDDA410A6}"/>
              </a:ext>
            </a:extLst>
          </p:cNvPr>
          <p:cNvSpPr txBox="1"/>
          <p:nvPr/>
        </p:nvSpPr>
        <p:spPr>
          <a:xfrm>
            <a:off x="4806174" y="5826035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maya@rstudio.com</a:t>
            </a:r>
          </a:p>
        </p:txBody>
      </p:sp>
    </p:spTree>
    <p:extLst>
      <p:ext uri="{BB962C8B-B14F-4D97-AF65-F5344CB8AC3E}">
        <p14:creationId xmlns:p14="http://schemas.microsoft.com/office/powerpoint/2010/main" val="158917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54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Courier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 Rebecca Gans</dc:creator>
  <cp:lastModifiedBy>Maya Rebecca Gans</cp:lastModifiedBy>
  <cp:revision>8</cp:revision>
  <dcterms:created xsi:type="dcterms:W3CDTF">2019-07-25T20:18:51Z</dcterms:created>
  <dcterms:modified xsi:type="dcterms:W3CDTF">2019-07-26T01:07:51Z</dcterms:modified>
</cp:coreProperties>
</file>